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308" r:id="rId6"/>
    <p:sldId id="309" r:id="rId7"/>
    <p:sldId id="303" r:id="rId8"/>
    <p:sldId id="307" r:id="rId9"/>
    <p:sldId id="291" r:id="rId10"/>
    <p:sldId id="292" r:id="rId11"/>
    <p:sldId id="274" r:id="rId12"/>
    <p:sldId id="293" r:id="rId13"/>
    <p:sldId id="29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77"/>
      <p:regular r:id="rId19"/>
    </p:embeddedFont>
    <p:embeddedFont>
      <p:font typeface="Nickainley Normal" pitchFamily="2" charset="77"/>
      <p:regular r:id="rId20"/>
    </p:embeddedFont>
    <p:embeddedFont>
      <p:font typeface="Open Sans Condensed Condensed" pitchFamily="2" charset="0"/>
      <p:regular r:id="rId21"/>
      <p:bold r:id="rId22"/>
      <p:italic r:id="rId23"/>
      <p:boldItalic r:id="rId24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E9DAC1"/>
    <a:srgbClr val="B6BBDC"/>
    <a:srgbClr val="C3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40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5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Relationship Id="rId27" Type="http://schemas.openxmlformats.org/officeDocument/2006/relationships/theme" Target="theme/theme1.xml"/><Relationship Id="rId30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1FA61EA3-468D-9A4A-AD7E-B387AABBF8D4}"/>
    <pc:docChg chg="modSld">
      <pc:chgData name="UNB - AMa - Wanessa Cristina Reis Ribeiro" userId="cfec2968-652d-4b1c-88d7-e41096db917c" providerId="ADAL" clId="{1FA61EA3-468D-9A4A-AD7E-B387AABBF8D4}" dt="2022-09-26T11:50:06.004" v="32" actId="1076"/>
      <pc:docMkLst>
        <pc:docMk/>
      </pc:docMkLst>
      <pc:sldChg chg="modSp mod">
        <pc:chgData name="UNB - AMa - Wanessa Cristina Reis Ribeiro" userId="cfec2968-652d-4b1c-88d7-e41096db917c" providerId="ADAL" clId="{1FA61EA3-468D-9A4A-AD7E-B387AABBF8D4}" dt="2022-09-26T11:50:06.004" v="32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1FA61EA3-468D-9A4A-AD7E-B387AABBF8D4}" dt="2022-09-26T11:50:03.855" v="31" actId="1076"/>
          <ac:spMkLst>
            <pc:docMk/>
            <pc:sldMk cId="2433216380" sldId="258"/>
            <ac:spMk id="4" creationId="{6F250725-9D4D-C8C5-8917-22A5444D5154}"/>
          </ac:spMkLst>
        </pc:spChg>
        <pc:spChg chg="mod">
          <ac:chgData name="UNB - AMa - Wanessa Cristina Reis Ribeiro" userId="cfec2968-652d-4b1c-88d7-e41096db917c" providerId="ADAL" clId="{1FA61EA3-468D-9A4A-AD7E-B387AABBF8D4}" dt="2022-09-26T11:50:06.004" v="32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1FA61EA3-468D-9A4A-AD7E-B387AABBF8D4}" dt="2022-09-26T11:49:57.710" v="29" actId="122"/>
          <ac:spMkLst>
            <pc:docMk/>
            <pc:sldMk cId="2433216380" sldId="258"/>
            <ac:spMk id="34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9:42.466" v="23" actId="255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1FA61EA3-468D-9A4A-AD7E-B387AABBF8D4}" dt="2022-09-26T11:49:42.466" v="23" actId="255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9:49.188" v="25" actId="255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1FA61EA3-468D-9A4A-AD7E-B387AABBF8D4}" dt="2022-09-26T11:49:49.188" v="25" actId="255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8:28.004" v="6" actId="255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1FA61EA3-468D-9A4A-AD7E-B387AABBF8D4}" dt="2022-09-26T11:48:28.004" v="6" actId="255"/>
          <ac:spMkLst>
            <pc:docMk/>
            <pc:sldMk cId="2806844550" sldId="274"/>
            <ac:spMk id="12" creationId="{0C42946C-B531-A055-53DE-58F047B9ACA8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8:36.507" v="9" actId="2711"/>
        <pc:sldMkLst>
          <pc:docMk/>
          <pc:sldMk cId="314462596" sldId="291"/>
        </pc:sldMkLst>
        <pc:graphicFrameChg chg="modGraphic">
          <ac:chgData name="UNB - AMa - Wanessa Cristina Reis Ribeiro" userId="cfec2968-652d-4b1c-88d7-e41096db917c" providerId="ADAL" clId="{1FA61EA3-468D-9A4A-AD7E-B387AABBF8D4}" dt="2022-09-26T11:48:36.507" v="9" actId="2711"/>
          <ac:graphicFrameMkLst>
            <pc:docMk/>
            <pc:sldMk cId="314462596" sldId="291"/>
            <ac:graphicFrameMk id="3" creationId="{DA27F6A5-131C-A3A1-BF48-FAF1874BC729}"/>
          </ac:graphicFrameMkLst>
        </pc:graphicFrameChg>
      </pc:sldChg>
      <pc:sldChg chg="modSp mod">
        <pc:chgData name="UNB - AMa - Wanessa Cristina Reis Ribeiro" userId="cfec2968-652d-4b1c-88d7-e41096db917c" providerId="ADAL" clId="{1FA61EA3-468D-9A4A-AD7E-B387AABBF8D4}" dt="2022-09-26T11:48:32.440" v="8" actId="1076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1FA61EA3-468D-9A4A-AD7E-B387AABBF8D4}" dt="2022-09-26T11:48:32.440" v="8" actId="1076"/>
          <ac:spMkLst>
            <pc:docMk/>
            <pc:sldMk cId="2069890602" sldId="292"/>
            <ac:spMk id="6" creationId="{DEE1B5A2-8AA3-A35A-E710-304EC74D42F1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8:23.224" v="4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1FA61EA3-468D-9A4A-AD7E-B387AABBF8D4}" dt="2022-09-26T11:48:23.224" v="4" actId="255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8:16.756" v="2" actId="255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1FA61EA3-468D-9A4A-AD7E-B387AABBF8D4}" dt="2022-09-26T11:48:16.756" v="2" actId="255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9:24.705" v="18" actId="1076"/>
        <pc:sldMkLst>
          <pc:docMk/>
          <pc:sldMk cId="3477548408" sldId="303"/>
        </pc:sldMkLst>
        <pc:spChg chg="mod">
          <ac:chgData name="UNB - AMa - Wanessa Cristina Reis Ribeiro" userId="cfec2968-652d-4b1c-88d7-e41096db917c" providerId="ADAL" clId="{1FA61EA3-468D-9A4A-AD7E-B387AABBF8D4}" dt="2022-09-26T11:49:16.576" v="13" actId="255"/>
          <ac:spMkLst>
            <pc:docMk/>
            <pc:sldMk cId="3477548408" sldId="303"/>
            <ac:spMk id="8" creationId="{0F39D19F-40DC-B76B-0ED1-36596459F188}"/>
          </ac:spMkLst>
        </pc:spChg>
        <pc:spChg chg="mod">
          <ac:chgData name="UNB - AMa - Wanessa Cristina Reis Ribeiro" userId="cfec2968-652d-4b1c-88d7-e41096db917c" providerId="ADAL" clId="{1FA61EA3-468D-9A4A-AD7E-B387AABBF8D4}" dt="2022-09-26T11:49:16.576" v="13" actId="255"/>
          <ac:spMkLst>
            <pc:docMk/>
            <pc:sldMk cId="3477548408" sldId="303"/>
            <ac:spMk id="26" creationId="{F0212C59-DD6D-FBB7-8919-8E6E968480A7}"/>
          </ac:spMkLst>
        </pc:spChg>
        <pc:spChg chg="mod">
          <ac:chgData name="UNB - AMa - Wanessa Cristina Reis Ribeiro" userId="cfec2968-652d-4b1c-88d7-e41096db917c" providerId="ADAL" clId="{1FA61EA3-468D-9A4A-AD7E-B387AABBF8D4}" dt="2022-09-26T11:49:24.705" v="18" actId="1076"/>
          <ac:spMkLst>
            <pc:docMk/>
            <pc:sldMk cId="3477548408" sldId="303"/>
            <ac:spMk id="30" creationId="{AA32CD79-692D-EC33-6C47-05A398E4B009}"/>
          </ac:spMkLst>
        </pc:spChg>
        <pc:spChg chg="mod">
          <ac:chgData name="UNB - AMa - Wanessa Cristina Reis Ribeiro" userId="cfec2968-652d-4b1c-88d7-e41096db917c" providerId="ADAL" clId="{1FA61EA3-468D-9A4A-AD7E-B387AABBF8D4}" dt="2022-09-26T11:49:20.552" v="15" actId="122"/>
          <ac:spMkLst>
            <pc:docMk/>
            <pc:sldMk cId="3477548408" sldId="303"/>
            <ac:spMk id="31" creationId="{C7478F5B-031C-B96C-6687-4E919BBAA1AB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8:42.214" v="11" actId="255"/>
        <pc:sldMkLst>
          <pc:docMk/>
          <pc:sldMk cId="535882994" sldId="307"/>
        </pc:sldMkLst>
        <pc:spChg chg="mod">
          <ac:chgData name="UNB - AMa - Wanessa Cristina Reis Ribeiro" userId="cfec2968-652d-4b1c-88d7-e41096db917c" providerId="ADAL" clId="{1FA61EA3-468D-9A4A-AD7E-B387AABBF8D4}" dt="2022-09-26T11:48:42.214" v="11" actId="255"/>
          <ac:spMkLst>
            <pc:docMk/>
            <pc:sldMk cId="535882994" sldId="307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9:37.014" v="21" actId="255"/>
        <pc:sldMkLst>
          <pc:docMk/>
          <pc:sldMk cId="2030152789" sldId="308"/>
        </pc:sldMkLst>
        <pc:spChg chg="mod">
          <ac:chgData name="UNB - AMa - Wanessa Cristina Reis Ribeiro" userId="cfec2968-652d-4b1c-88d7-e41096db917c" providerId="ADAL" clId="{1FA61EA3-468D-9A4A-AD7E-B387AABBF8D4}" dt="2022-09-26T11:49:37.014" v="21" actId="255"/>
          <ac:spMkLst>
            <pc:docMk/>
            <pc:sldMk cId="2030152789" sldId="308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1FA61EA3-468D-9A4A-AD7E-B387AABBF8D4}" dt="2022-09-26T11:49:28.580" v="19" actId="2711"/>
        <pc:sldMkLst>
          <pc:docMk/>
          <pc:sldMk cId="3557644077" sldId="309"/>
        </pc:sldMkLst>
        <pc:spChg chg="mod">
          <ac:chgData name="UNB - AMa - Wanessa Cristina Reis Ribeiro" userId="cfec2968-652d-4b1c-88d7-e41096db917c" providerId="ADAL" clId="{1FA61EA3-468D-9A4A-AD7E-B387AABBF8D4}" dt="2022-09-26T11:49:28.580" v="19" actId="2711"/>
          <ac:spMkLst>
            <pc:docMk/>
            <pc:sldMk cId="3557644077" sldId="309"/>
            <ac:spMk id="12" creationId="{0C42946C-B531-A055-53DE-58F047B9ACA8}"/>
          </ac:spMkLst>
        </pc:spChg>
      </pc:sldChg>
    </pc:docChg>
  </pc:docChgLst>
  <pc:docChgLst>
    <pc:chgData name="UNB - AMa - Wanessa Cristina Reis Ribeiro" userId="cfec2968-652d-4b1c-88d7-e41096db917c" providerId="ADAL" clId="{AE614DD5-D70B-164F-B6A4-476CE4E4FD8A}"/>
    <pc:docChg chg="undo custSel modSld">
      <pc:chgData name="UNB - AMa - Wanessa Cristina Reis Ribeiro" userId="cfec2968-652d-4b1c-88d7-e41096db917c" providerId="ADAL" clId="{AE614DD5-D70B-164F-B6A4-476CE4E4FD8A}" dt="2022-09-11T19:05:47.761" v="24" actId="255"/>
      <pc:docMkLst>
        <pc:docMk/>
      </pc:docMkLst>
      <pc:sldChg chg="modSp mod">
        <pc:chgData name="UNB - AMa - Wanessa Cristina Reis Ribeiro" userId="cfec2968-652d-4b1c-88d7-e41096db917c" providerId="ADAL" clId="{AE614DD5-D70B-164F-B6A4-476CE4E4FD8A}" dt="2022-09-11T19:05:19.830" v="18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AE614DD5-D70B-164F-B6A4-476CE4E4FD8A}" dt="2022-09-11T19:05:19.830" v="18" actId="1076"/>
          <ac:spMkLst>
            <pc:docMk/>
            <pc:sldMk cId="2433216380" sldId="258"/>
            <ac:spMk id="2" creationId="{56082746-5ADD-3FBA-6853-EB61B912229E}"/>
          </ac:spMkLst>
        </pc:spChg>
        <pc:spChg chg="mod">
          <ac:chgData name="UNB - AMa - Wanessa Cristina Reis Ribeiro" userId="cfec2968-652d-4b1c-88d7-e41096db917c" providerId="ADAL" clId="{AE614DD5-D70B-164F-B6A4-476CE4E4FD8A}" dt="2022-09-11T19:05:19.830" v="18" actId="1076"/>
          <ac:spMkLst>
            <pc:docMk/>
            <pc:sldMk cId="2433216380" sldId="258"/>
            <ac:spMk id="3" creationId="{3530CEA5-47DD-CE7E-E9C4-27FBE3CC3EC7}"/>
          </ac:spMkLst>
        </pc:spChg>
        <pc:spChg chg="mod">
          <ac:chgData name="UNB - AMa - Wanessa Cristina Reis Ribeiro" userId="cfec2968-652d-4b1c-88d7-e41096db917c" providerId="ADAL" clId="{AE614DD5-D70B-164F-B6A4-476CE4E4FD8A}" dt="2022-09-11T19:05:19.830" v="18" actId="1076"/>
          <ac:spMkLst>
            <pc:docMk/>
            <pc:sldMk cId="2433216380" sldId="258"/>
            <ac:spMk id="34" creationId="{00000000-0000-0000-0000-000000000000}"/>
          </ac:spMkLst>
        </pc:spChg>
        <pc:spChg chg="mod">
          <ac:chgData name="UNB - AMa - Wanessa Cristina Reis Ribeiro" userId="cfec2968-652d-4b1c-88d7-e41096db917c" providerId="ADAL" clId="{AE614DD5-D70B-164F-B6A4-476CE4E4FD8A}" dt="2022-09-11T19:05:15.649" v="16" actId="1076"/>
          <ac:spMkLst>
            <pc:docMk/>
            <pc:sldMk cId="2433216380" sldId="258"/>
            <ac:spMk id="38" creationId="{0A62B6DD-962E-7DFE-BAAA-22390217817F}"/>
          </ac:spMkLst>
        </pc:spChg>
        <pc:spChg chg="mod">
          <ac:chgData name="UNB - AMa - Wanessa Cristina Reis Ribeiro" userId="cfec2968-652d-4b1c-88d7-e41096db917c" providerId="ADAL" clId="{AE614DD5-D70B-164F-B6A4-476CE4E4FD8A}" dt="2022-09-11T19:05:19.830" v="18" actId="1076"/>
          <ac:spMkLst>
            <pc:docMk/>
            <pc:sldMk cId="2433216380" sldId="258"/>
            <ac:spMk id="46" creationId="{00000000-0000-0000-0000-000000000000}"/>
          </ac:spMkLst>
        </pc:spChg>
        <pc:picChg chg="mod">
          <ac:chgData name="UNB - AMa - Wanessa Cristina Reis Ribeiro" userId="cfec2968-652d-4b1c-88d7-e41096db917c" providerId="ADAL" clId="{AE614DD5-D70B-164F-B6A4-476CE4E4FD8A}" dt="2022-09-11T19:05:15.029" v="14" actId="1076"/>
          <ac:picMkLst>
            <pc:docMk/>
            <pc:sldMk cId="2433216380" sldId="258"/>
            <ac:picMk id="5" creationId="{3B72C9EB-0FEC-1B84-3A58-5F3A1EFB7A7D}"/>
          </ac:picMkLst>
        </pc:picChg>
        <pc:picChg chg="mod">
          <ac:chgData name="UNB - AMa - Wanessa Cristina Reis Ribeiro" userId="cfec2968-652d-4b1c-88d7-e41096db917c" providerId="ADAL" clId="{AE614DD5-D70B-164F-B6A4-476CE4E4FD8A}" dt="2022-09-11T19:05:19.830" v="18" actId="1076"/>
          <ac:picMkLst>
            <pc:docMk/>
            <pc:sldMk cId="2433216380" sldId="258"/>
            <ac:picMk id="18" creationId="{4689E2E0-5FFB-DD79-6177-C8720728D2D7}"/>
          </ac:picMkLst>
        </pc:picChg>
      </pc:sldChg>
      <pc:sldChg chg="modSp mod">
        <pc:chgData name="UNB - AMa - Wanessa Cristina Reis Ribeiro" userId="cfec2968-652d-4b1c-88d7-e41096db917c" providerId="ADAL" clId="{AE614DD5-D70B-164F-B6A4-476CE4E4FD8A}" dt="2022-09-11T19:05:32.599" v="22" actId="255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AE614DD5-D70B-164F-B6A4-476CE4E4FD8A}" dt="2022-09-11T19:05:32.599" v="22" actId="255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AE614DD5-D70B-164F-B6A4-476CE4E4FD8A}" dt="2022-09-11T19:05:47.761" v="24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AE614DD5-D70B-164F-B6A4-476CE4E4FD8A}" dt="2022-09-11T19:05:47.761" v="24" actId="255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AE614DD5-D70B-164F-B6A4-476CE4E4FD8A}" dt="2022-09-11T19:05:41.567" v="23" actId="255"/>
        <pc:sldMkLst>
          <pc:docMk/>
          <pc:sldMk cId="535882994" sldId="307"/>
        </pc:sldMkLst>
        <pc:spChg chg="mod">
          <ac:chgData name="UNB - AMa - Wanessa Cristina Reis Ribeiro" userId="cfec2968-652d-4b1c-88d7-e41096db917c" providerId="ADAL" clId="{AE614DD5-D70B-164F-B6A4-476CE4E4FD8A}" dt="2022-09-11T19:05:41.567" v="23" actId="255"/>
          <ac:spMkLst>
            <pc:docMk/>
            <pc:sldMk cId="535882994" sldId="307"/>
            <ac:spMk id="20" creationId="{64E150AD-0920-7758-1E44-057026EF03E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5174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3"/>
            <a:ext cx="12192000" cy="1201480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70" r:id="rId5"/>
    <p:sldLayoutId id="214748367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2CA921D-49AC-3245-BF7B-0F2772C5C0B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633956" y="2581054"/>
            <a:ext cx="29390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904568"/>
            <a:ext cx="6675119" cy="598977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875228" y="1809916"/>
            <a:ext cx="4441543" cy="32762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Decida correr pelo menos um pequeno risco todos os dias durante uma semana. Peça a Deus para ajudá-la a fazer o que é difícil para você. Reivindique as seguintes promessas para lhe dar coragem: Filipenses 4:19; Isaías 41:10; Josué́ 1:9; Salmo 27:1. </a:t>
            </a:r>
          </a:p>
        </p:txBody>
      </p:sp>
      <p:pic>
        <p:nvPicPr>
          <p:cNvPr id="4" name="Imagem 3" descr="Texto preto sobre fundo branco&#10;&#10;Descrição gerada automaticamente">
            <a:extLst>
              <a:ext uri="{FF2B5EF4-FFF2-40B4-BE49-F238E27FC236}">
                <a16:creationId xmlns:a16="http://schemas.microsoft.com/office/drawing/2014/main" id="{B1370318-EC0B-27D6-CED6-46B42C83C0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6621" y="2084391"/>
            <a:ext cx="5048865" cy="5048865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0548" y="403649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017266" y="2613110"/>
            <a:ext cx="4442811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ea typeface="Open Sans Condensed Condensed Light" pitchFamily="2" charset="0"/>
                <a:cs typeface="Open Sans Condensed Condensed Light" pitchFamily="2" charset="0"/>
              </a:rPr>
              <a:t>A mulher corajosa segue o PRINCÍPIO DA GIRAFA – você tem que arriscar o pescoço se quiser alcançar seu objetivo! Podemos fazer isso pela graça de Deus e com Seu Espírito.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682465" y="785973"/>
            <a:ext cx="4865433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obrigada por Tuas promessas que me dizem que estás comigo. Obrigada pelas palavras encorajadoras que li no livro de Josué́. Ajuda-me a escrevê-las em meu coração e mente, e me ajuda a lembrá-las sempre que estiver com medo ou nervosa. Dá-me um coração forte e corajoso para dar um passo de fé́, confiando e sabendo que sempre estarás lá. Ajuda-me a falar pelos feridos. Ajuda-me a tocar com amor todos aqueles que buscam orientação e ajuda. Deus, conceda-me uma medida completa do Teu Espírito Santo hoje e todos os dias.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2">
            <a:extLst>
              <a:ext uri="{FF2B5EF4-FFF2-40B4-BE49-F238E27FC236}">
                <a16:creationId xmlns:a16="http://schemas.microsoft.com/office/drawing/2014/main" id="{56082746-5ADD-3FBA-6853-EB61B912229E}"/>
              </a:ext>
            </a:extLst>
          </p:cNvPr>
          <p:cNvSpPr txBox="1"/>
          <p:nvPr/>
        </p:nvSpPr>
        <p:spPr>
          <a:xfrm>
            <a:off x="-201831" y="1863020"/>
            <a:ext cx="615387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spcBef>
                <a:spcPts val="1200"/>
              </a:spcBef>
            </a:pPr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" name="TextBox 32">
            <a:extLst>
              <a:ext uri="{FF2B5EF4-FFF2-40B4-BE49-F238E27FC236}">
                <a16:creationId xmlns:a16="http://schemas.microsoft.com/office/drawing/2014/main" id="{3530CEA5-47DD-CE7E-E9C4-27FBE3CC3EC7}"/>
              </a:ext>
            </a:extLst>
          </p:cNvPr>
          <p:cNvSpPr txBox="1"/>
          <p:nvPr/>
        </p:nvSpPr>
        <p:spPr>
          <a:xfrm>
            <a:off x="1474791" y="1863020"/>
            <a:ext cx="615387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60000">
              <a:spcBef>
                <a:spcPts val="1200"/>
              </a:spcBef>
            </a:pPr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2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6339" y="328456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062457" y="4687964"/>
            <a:ext cx="14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60" y="2156051"/>
            <a:ext cx="1477662" cy="2018778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229432" y="601713"/>
            <a:ext cx="402841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20030" y="3672390"/>
            <a:ext cx="3190875" cy="3197939"/>
          </a:xfrm>
          <a:prstGeom prst="rect">
            <a:avLst/>
          </a:prstGeom>
        </p:spPr>
      </p:pic>
      <p:sp>
        <p:nvSpPr>
          <p:cNvPr id="4" name="TextBox 33">
            <a:extLst>
              <a:ext uri="{FF2B5EF4-FFF2-40B4-BE49-F238E27FC236}">
                <a16:creationId xmlns:a16="http://schemas.microsoft.com/office/drawing/2014/main" id="{6F250725-9D4D-C8C5-8917-22A5444D5154}"/>
              </a:ext>
            </a:extLst>
          </p:cNvPr>
          <p:cNvSpPr txBox="1"/>
          <p:nvPr/>
        </p:nvSpPr>
        <p:spPr>
          <a:xfrm>
            <a:off x="4009770" y="960973"/>
            <a:ext cx="4360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>
                <a:solidFill>
                  <a:schemeClr val="bg1"/>
                </a:solidFill>
                <a:latin typeface="Nickainley Normal" pitchFamily="2" charset="77"/>
              </a:rPr>
              <a:t>de </a:t>
            </a:r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coragem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10" name="Imagem 9" descr="Menina com os braços para cima&#10;&#10;Descrição gerada automaticamente com confiança média">
            <a:extLst>
              <a:ext uri="{FF2B5EF4-FFF2-40B4-BE49-F238E27FC236}">
                <a16:creationId xmlns:a16="http://schemas.microsoft.com/office/drawing/2014/main" id="{E6AC0623-5007-E101-F099-B6B4162B5F7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6" r="1897"/>
          <a:stretch/>
        </p:blipFill>
        <p:spPr>
          <a:xfrm>
            <a:off x="5596157" y="562017"/>
            <a:ext cx="5756662" cy="6315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90781" y="2573423"/>
            <a:ext cx="7569496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“Serei contigo, jamais o abandonarei nem o deixarei... Sê forte e corajoso. Não temas, nem se desanime, pois, o Senhor, o seu Deus, estará com você por onde quer que você vá”.</a:t>
            </a:r>
          </a:p>
          <a:p>
            <a:endParaRPr lang="pt-BR" sz="2500" dirty="0">
              <a:solidFill>
                <a:srgbClr val="4E2783"/>
              </a:solidFill>
              <a:latin typeface="Open Sans Condensed Condensed" pitchFamily="2" charset="0"/>
              <a:ea typeface="Open Sans Condensed Condensed" pitchFamily="2" charset="0"/>
              <a:cs typeface="Open Sans Condensed Condensed" pitchFamily="2" charset="0"/>
            </a:endParaRPr>
          </a:p>
          <a:p>
            <a:r>
              <a:rPr lang="pt-BR" sz="20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Josué 1:5, 9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585" y="940634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1502580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Um escritor define coragem como “o medo que fez suas orações”. Outro sugere que coragem é simplesmente o “medo aguentando mais um minuto”. Coragem é um ato de vontade – uma escolha de nossa parte para continuar, para correr o risco, independentemente do nosso medo. </a:t>
            </a: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5087242" y="3151597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Toda mulher de sucesso está disposta a arriscar o fracasso para que ela possa obter sucesso.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sp>
        <p:nvSpPr>
          <p:cNvPr id="4" name="TextBox 22">
            <a:extLst>
              <a:ext uri="{FF2B5EF4-FFF2-40B4-BE49-F238E27FC236}">
                <a16:creationId xmlns:a16="http://schemas.microsoft.com/office/drawing/2014/main" id="{9582C137-8F3C-2364-D060-58A06F6ED611}"/>
              </a:ext>
            </a:extLst>
          </p:cNvPr>
          <p:cNvSpPr txBox="1"/>
          <p:nvPr/>
        </p:nvSpPr>
        <p:spPr>
          <a:xfrm>
            <a:off x="1001806" y="3106425"/>
            <a:ext cx="311498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requer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riscos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3015278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2">
            <a:extLst>
              <a:ext uri="{FF2B5EF4-FFF2-40B4-BE49-F238E27FC236}">
                <a16:creationId xmlns:a16="http://schemas.microsoft.com/office/drawing/2014/main" id="{F4341D61-BFF7-84AB-DF87-A05C5DC8C18F}"/>
              </a:ext>
            </a:extLst>
          </p:cNvPr>
          <p:cNvSpPr txBox="1"/>
          <p:nvPr/>
        </p:nvSpPr>
        <p:spPr>
          <a:xfrm>
            <a:off x="2471943" y="685317"/>
            <a:ext cx="7248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Definição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54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54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coragem</a:t>
            </a:r>
            <a:endParaRPr lang="en-US" sz="5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471943" y="1886912"/>
            <a:ext cx="7655283" cy="4110765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089193" y="2629927"/>
            <a:ext cx="6774426" cy="2957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coragem é demonstrada de várias maneiras. Isso pode ser visto no rosto de quem está lutando contra o câncer; nos olhos de outra pessoa que luta para continuar após a morte de seu companheiro por 40 anos; no perdão de alguém cujo marido foi infiel; na devoção de uma missionária ao obedecer ao chamado de Deus, apesar do preconceito; em uma mulher que tenta sozinha criar três filhos e manter a comida na mesa. 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86688" y="736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644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505ABFFC-2550-CC18-512D-F646AF8987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rot="10800000">
            <a:off x="108365" y="74577"/>
            <a:ext cx="1692160" cy="16959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DF3E57-2167-8CA2-BBA6-083B3ED097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2257074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39D19F-40DC-B76B-0ED1-36596459F188}"/>
              </a:ext>
            </a:extLst>
          </p:cNvPr>
          <p:cNvSpPr txBox="1"/>
          <p:nvPr/>
        </p:nvSpPr>
        <p:spPr>
          <a:xfrm>
            <a:off x="2783022" y="2770746"/>
            <a:ext cx="24001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Fale com coragem</a:t>
            </a:r>
          </a:p>
        </p:txBody>
      </p:sp>
      <p:sp>
        <p:nvSpPr>
          <p:cNvPr id="25" name="TextBox 22">
            <a:extLst>
              <a:ext uri="{FF2B5EF4-FFF2-40B4-BE49-F238E27FC236}">
                <a16:creationId xmlns:a16="http://schemas.microsoft.com/office/drawing/2014/main" id="{973BCD55-49B1-D25F-DCA4-5A80EFB5A74F}"/>
              </a:ext>
            </a:extLst>
          </p:cNvPr>
          <p:cNvSpPr txBox="1"/>
          <p:nvPr/>
        </p:nvSpPr>
        <p:spPr>
          <a:xfrm>
            <a:off x="3668133" y="1015394"/>
            <a:ext cx="5235599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Como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ter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coragem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?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7" name="Rectangle 5">
            <a:extLst>
              <a:ext uri="{FF2B5EF4-FFF2-40B4-BE49-F238E27FC236}">
                <a16:creationId xmlns:a16="http://schemas.microsoft.com/office/drawing/2014/main" id="{9DCA3DED-8EDD-0952-CDC8-F4BE36E430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33" y="2257072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8" name="Rectangle 5">
            <a:extLst>
              <a:ext uri="{FF2B5EF4-FFF2-40B4-BE49-F238E27FC236}">
                <a16:creationId xmlns:a16="http://schemas.microsoft.com/office/drawing/2014/main" id="{E080CC0D-4F9B-4E04-17E2-B7FCC54476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0525" y="3874955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9" name="Rectangle 5">
            <a:extLst>
              <a:ext uri="{FF2B5EF4-FFF2-40B4-BE49-F238E27FC236}">
                <a16:creationId xmlns:a16="http://schemas.microsoft.com/office/drawing/2014/main" id="{03A77E9A-3630-4E8C-6728-35523CA3BD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5933" y="3874953"/>
            <a:ext cx="4365134" cy="1489015"/>
          </a:xfrm>
          <a:prstGeom prst="rect">
            <a:avLst/>
          </a:prstGeom>
          <a:solidFill>
            <a:schemeClr val="accent1">
              <a:lumMod val="40000"/>
              <a:lumOff val="60000"/>
              <a:alpha val="90000"/>
            </a:schemeClr>
          </a:solidFill>
          <a:ln w="11113" cap="flat">
            <a:noFill/>
            <a:prstDash val="solid"/>
            <a:miter lim="800000"/>
            <a:headEnd/>
            <a:tailEnd/>
          </a:ln>
        </p:spPr>
        <p:txBody>
          <a:bodyPr vert="horz" wrap="square" lIns="0" tIns="18288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id-ID" sz="4800" dirty="0">
              <a:solidFill>
                <a:srgbClr val="FFFFFF"/>
              </a:solidFill>
            </a:endParaRPr>
          </a:p>
        </p:txBody>
      </p:sp>
      <p:sp>
        <p:nvSpPr>
          <p:cNvPr id="26" name="TextBox 7">
            <a:extLst>
              <a:ext uri="{FF2B5EF4-FFF2-40B4-BE49-F238E27FC236}">
                <a16:creationId xmlns:a16="http://schemas.microsoft.com/office/drawing/2014/main" id="{F0212C59-DD6D-FBB7-8919-8E6E968480A7}"/>
              </a:ext>
            </a:extLst>
          </p:cNvPr>
          <p:cNvSpPr txBox="1"/>
          <p:nvPr/>
        </p:nvSpPr>
        <p:spPr>
          <a:xfrm>
            <a:off x="3203725" y="4388627"/>
            <a:ext cx="1558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Louve a Deus</a:t>
            </a:r>
          </a:p>
        </p:txBody>
      </p:sp>
      <p:sp>
        <p:nvSpPr>
          <p:cNvPr id="30" name="TextBox 7">
            <a:extLst>
              <a:ext uri="{FF2B5EF4-FFF2-40B4-BE49-F238E27FC236}">
                <a16:creationId xmlns:a16="http://schemas.microsoft.com/office/drawing/2014/main" id="{AA32CD79-692D-EC33-6C47-05A398E4B009}"/>
              </a:ext>
            </a:extLst>
          </p:cNvPr>
          <p:cNvSpPr txBox="1"/>
          <p:nvPr/>
        </p:nvSpPr>
        <p:spPr>
          <a:xfrm>
            <a:off x="7044662" y="2647636"/>
            <a:ext cx="2847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Tenha fé nas promessas de Deus</a:t>
            </a:r>
          </a:p>
        </p:txBody>
      </p:sp>
      <p:sp>
        <p:nvSpPr>
          <p:cNvPr id="31" name="TextBox 7">
            <a:extLst>
              <a:ext uri="{FF2B5EF4-FFF2-40B4-BE49-F238E27FC236}">
                <a16:creationId xmlns:a16="http://schemas.microsoft.com/office/drawing/2014/main" id="{C7478F5B-031C-B96C-6687-4E919BBAA1AB}"/>
              </a:ext>
            </a:extLst>
          </p:cNvPr>
          <p:cNvSpPr txBox="1"/>
          <p:nvPr/>
        </p:nvSpPr>
        <p:spPr>
          <a:xfrm>
            <a:off x="6944832" y="4388627"/>
            <a:ext cx="30304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Aceite o dom do Espírito Santo</a:t>
            </a:r>
          </a:p>
        </p:txBody>
      </p:sp>
    </p:spTree>
    <p:extLst>
      <p:ext uri="{BB962C8B-B14F-4D97-AF65-F5344CB8AC3E}">
        <p14:creationId xmlns:p14="http://schemas.microsoft.com/office/powerpoint/2010/main" val="347754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91229" y="3090453"/>
            <a:ext cx="5422605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6274826" y="2948411"/>
            <a:ext cx="5001829" cy="127946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Verifique as áreas de sua vida em que você sente necessidade de coragem no momento.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882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graphicFrame>
        <p:nvGraphicFramePr>
          <p:cNvPr id="3" name="Tabela 11">
            <a:extLst>
              <a:ext uri="{FF2B5EF4-FFF2-40B4-BE49-F238E27FC236}">
                <a16:creationId xmlns:a16="http://schemas.microsoft.com/office/drawing/2014/main" id="{DA27F6A5-131C-A3A1-BF48-FAF1874BC7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180770"/>
              </p:ext>
            </p:extLst>
          </p:nvPr>
        </p:nvGraphicFramePr>
        <p:xfrm>
          <a:off x="2208981" y="1822353"/>
          <a:ext cx="8127999" cy="32226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28144185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77615324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3332544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Casamento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Saúde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Carreira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9216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Filhos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Relacionamentos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Vícios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2052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Finanças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Trabalho na igreja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Testemunhar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89558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Pais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Talentos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tentação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266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Ensaios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Lazer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Hábitos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16793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Conflito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Luto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Princípios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7296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Futuro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Sonhos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pt-BR" b="0" i="0" dirty="0">
                          <a:solidFill>
                            <a:srgbClr val="4E2783"/>
                          </a:solidFill>
                          <a:latin typeface="+mn-lt"/>
                          <a:ea typeface="Open Sans Condensed Condensed Light" pitchFamily="2" charset="0"/>
                          <a:cs typeface="Open Sans Condensed Condensed Light" pitchFamily="2" charset="0"/>
                        </a:rPr>
                        <a:t>educação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42551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E237DBA2-8AE2-4B9D-8EB1-8D2DD46398B4}"/>
</file>

<file path=customXml/itemProps2.xml><?xml version="1.0" encoding="utf-8"?>
<ds:datastoreItem xmlns:ds="http://schemas.openxmlformats.org/officeDocument/2006/customXml" ds:itemID="{6816CDDC-9E74-435A-B4EC-71A2084C73F2}"/>
</file>

<file path=customXml/itemProps3.xml><?xml version="1.0" encoding="utf-8"?>
<ds:datastoreItem xmlns:ds="http://schemas.openxmlformats.org/officeDocument/2006/customXml" ds:itemID="{1C64F19D-57BE-46DD-9144-0938617F8189}"/>
</file>

<file path=docProps/app.xml><?xml version="1.0" encoding="utf-8"?>
<Properties xmlns="http://schemas.openxmlformats.org/officeDocument/2006/extended-properties" xmlns:vt="http://schemas.openxmlformats.org/officeDocument/2006/docPropsVTypes">
  <TotalTime>7547</TotalTime>
  <Words>472</Words>
  <Application>Microsoft Macintosh PowerPoint</Application>
  <PresentationFormat>Widescreen</PresentationFormat>
  <Paragraphs>47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9" baseType="lpstr">
      <vt:lpstr>Nickainley Normal</vt:lpstr>
      <vt:lpstr>Calibri</vt:lpstr>
      <vt:lpstr>Arial</vt:lpstr>
      <vt:lpstr>Open Sans Condensed Condensed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83</cp:revision>
  <dcterms:created xsi:type="dcterms:W3CDTF">2019-05-05T15:23:12Z</dcterms:created>
  <dcterms:modified xsi:type="dcterms:W3CDTF">2022-09-26T11:50:06Z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</Properties>
</file>